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5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10:51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10:51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Danilo </a:t>
            </a:r>
            <a:r>
              <a:rPr lang="es-ES" dirty="0" err="1"/>
              <a:t>Omaljev</a:t>
            </a:r>
            <a:endParaRPr lang="es-ES" dirty="0"/>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n-US" dirty="0"/>
              <a:t>Senior Systems Engineer @ Digital14</a:t>
            </a:r>
            <a:endParaRPr lang="es-ES" dirty="0"/>
          </a:p>
        </p:txBody>
      </p:sp>
      <p:pic>
        <p:nvPicPr>
          <p:cNvPr id="9" name="Imagen 8">
            <a:extLst>
              <a:ext uri="{FF2B5EF4-FFF2-40B4-BE49-F238E27FC236}">
                <a16:creationId xmlns:a16="http://schemas.microsoft.com/office/drawing/2014/main" id="{E397B67F-49FF-48B2-A8A8-1B60BE46979F}"/>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381027"/>
            <a:ext cx="6043930" cy="861774"/>
          </a:xfrm>
        </p:spPr>
        <p:txBody>
          <a:bodyPr/>
          <a:lstStyle/>
          <a:p>
            <a:r>
              <a:rPr lang="en-US" sz="2800" dirty="0"/>
              <a:t>Securing Microsoft Azure tenant following the best security practices</a:t>
            </a:r>
            <a:endParaRPr lang="es-ES" sz="2800"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Danilo </a:t>
            </a:r>
            <a:r>
              <a:rPr lang="es-ES" dirty="0" err="1"/>
              <a:t>Omaljev</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724772" cy="276999"/>
          </a:xfrm>
        </p:spPr>
        <p:txBody>
          <a:bodyPr/>
          <a:lstStyle/>
          <a:p>
            <a:r>
              <a:rPr lang="en-US" dirty="0"/>
              <a:t>Senior Systems Engineer @ Digital14</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1387</TotalTime>
  <Words>53</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Quicksand</vt:lpstr>
      <vt:lpstr>Wingdings</vt:lpstr>
      <vt:lpstr>Myriad Pro</vt:lpstr>
      <vt:lpstr>Lufga</vt:lpstr>
      <vt:lpstr>Arial</vt:lpstr>
      <vt:lpstr>Segoe UI</vt:lpstr>
      <vt:lpstr>Consolas</vt:lpstr>
      <vt:lpstr>White Template</vt:lpstr>
      <vt:lpstr>CorelDRAW</vt:lpstr>
      <vt:lpstr>Presentación de PowerPoint</vt:lpstr>
      <vt:lpstr>Securing Microsoft Azure tenant following the best security practices</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2022-03-14T21:52:21Z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